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3" r:id="rId5"/>
    <p:sldId id="260" r:id="rId6"/>
    <p:sldId id="294" r:id="rId7"/>
    <p:sldId id="261" r:id="rId8"/>
    <p:sldId id="295" r:id="rId9"/>
    <p:sldId id="262" r:id="rId10"/>
    <p:sldId id="296" r:id="rId11"/>
    <p:sldId id="263" r:id="rId12"/>
    <p:sldId id="297" r:id="rId13"/>
    <p:sldId id="264" r:id="rId14"/>
    <p:sldId id="298" r:id="rId15"/>
    <p:sldId id="265" r:id="rId16"/>
    <p:sldId id="299" r:id="rId17"/>
    <p:sldId id="266" r:id="rId18"/>
    <p:sldId id="300" r:id="rId19"/>
    <p:sldId id="267" r:id="rId20"/>
    <p:sldId id="301" r:id="rId21"/>
    <p:sldId id="268" r:id="rId22"/>
    <p:sldId id="302" r:id="rId23"/>
    <p:sldId id="269" r:id="rId24"/>
    <p:sldId id="303" r:id="rId25"/>
    <p:sldId id="270" r:id="rId26"/>
    <p:sldId id="304" r:id="rId27"/>
    <p:sldId id="271" r:id="rId28"/>
    <p:sldId id="305" r:id="rId29"/>
    <p:sldId id="272" r:id="rId30"/>
    <p:sldId id="306" r:id="rId31"/>
    <p:sldId id="273" r:id="rId32"/>
    <p:sldId id="307" r:id="rId33"/>
    <p:sldId id="274" r:id="rId34"/>
    <p:sldId id="308" r:id="rId35"/>
    <p:sldId id="275" r:id="rId36"/>
    <p:sldId id="309" r:id="rId37"/>
    <p:sldId id="276" r:id="rId38"/>
    <p:sldId id="277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8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3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0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6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42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6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6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90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4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0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17BF-564B-416D-A946-99DC0E51673A}" type="datetimeFigureOut">
              <a:rPr lang="zh-TW" altLang="en-US" smtClean="0"/>
              <a:t>2022/12/7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556F-17F9-469A-9737-05E648202B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44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K9ogZHkWPnLnYLX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860032" y="5934670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**</a:t>
            </a:r>
            <a:r>
              <a:rPr lang="zh-TW" altLang="en-US" dirty="0"/>
              <a:t>高年級學生能源知識調查問卷網址**</a:t>
            </a:r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>
                <a:hlinkClick r:id="rId3"/>
              </a:rPr>
              <a:t>forms.gle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tK9ogZHkWPnLnYLXA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692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548680"/>
            <a:ext cx="927217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0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4" y="836712"/>
            <a:ext cx="949775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70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210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7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422908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3250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0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42365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7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3084915" cy="564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0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" y="836712"/>
            <a:ext cx="1057815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3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3648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6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486213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7729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8333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9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684"/>
            <a:ext cx="1407345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5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676"/>
            <a:ext cx="1284728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2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" y="620688"/>
            <a:ext cx="1486084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011572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6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54741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6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1210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1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510198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74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944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7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8500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7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8" y="620688"/>
            <a:ext cx="915765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3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2800"/>
            <a:ext cx="9002190" cy="51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" y="620688"/>
            <a:ext cx="15328946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90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2776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2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57135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49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" y="260648"/>
            <a:ext cx="92817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558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" y="620688"/>
            <a:ext cx="1250320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82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42423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43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068960"/>
            <a:ext cx="9172576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25021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" y="620688"/>
            <a:ext cx="9077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96855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37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10" y="620688"/>
            <a:ext cx="91889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48880"/>
            <a:ext cx="9048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05064"/>
            <a:ext cx="90201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0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3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" y="980728"/>
            <a:ext cx="969668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4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5191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5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9" y="764704"/>
            <a:ext cx="138341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43373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1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5" y="908720"/>
            <a:ext cx="943806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7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如螢幕大小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amuy</dc:creator>
  <cp:lastModifiedBy>amuy</cp:lastModifiedBy>
  <cp:revision>6</cp:revision>
  <dcterms:created xsi:type="dcterms:W3CDTF">2022-12-07T00:11:19Z</dcterms:created>
  <dcterms:modified xsi:type="dcterms:W3CDTF">2022-12-07T01:36:30Z</dcterms:modified>
</cp:coreProperties>
</file>